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57" r:id="rId5"/>
    <p:sldId id="258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09" autoAdjust="0"/>
    <p:restoredTop sz="94660"/>
  </p:normalViewPr>
  <p:slideViewPr>
    <p:cSldViewPr>
      <p:cViewPr varScale="1">
        <p:scale>
          <a:sx n="87" d="100"/>
          <a:sy n="87" d="100"/>
        </p:scale>
        <p:origin x="-145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CAAEF-26A2-4621-9DA1-C993E97D79CA}" type="datetimeFigureOut">
              <a:rPr lang="en-US" smtClean="0"/>
              <a:t>5/7/2015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0849A-1BEF-4BF4-AEC3-098A1DB5BC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6927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CAAEF-26A2-4621-9DA1-C993E97D79CA}" type="datetimeFigureOut">
              <a:rPr lang="en-US" smtClean="0"/>
              <a:t>5/7/2015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0849A-1BEF-4BF4-AEC3-098A1DB5BC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2384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CAAEF-26A2-4621-9DA1-C993E97D79CA}" type="datetimeFigureOut">
              <a:rPr lang="en-US" smtClean="0"/>
              <a:t>5/7/2015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0849A-1BEF-4BF4-AEC3-098A1DB5BC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1768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CAAEF-26A2-4621-9DA1-C993E97D79CA}" type="datetimeFigureOut">
              <a:rPr lang="en-US" smtClean="0"/>
              <a:t>5/7/2015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0849A-1BEF-4BF4-AEC3-098A1DB5BC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7440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CAAEF-26A2-4621-9DA1-C993E97D79CA}" type="datetimeFigureOut">
              <a:rPr lang="en-US" smtClean="0"/>
              <a:t>5/7/2015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0849A-1BEF-4BF4-AEC3-098A1DB5BC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7445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CAAEF-26A2-4621-9DA1-C993E97D79CA}" type="datetimeFigureOut">
              <a:rPr lang="en-US" smtClean="0"/>
              <a:t>5/7/2015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0849A-1BEF-4BF4-AEC3-098A1DB5BC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495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CAAEF-26A2-4621-9DA1-C993E97D79CA}" type="datetimeFigureOut">
              <a:rPr lang="en-US" smtClean="0"/>
              <a:t>5/7/2015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0849A-1BEF-4BF4-AEC3-098A1DB5BC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181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CAAEF-26A2-4621-9DA1-C993E97D79CA}" type="datetimeFigureOut">
              <a:rPr lang="en-US" smtClean="0"/>
              <a:t>5/7/2015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0849A-1BEF-4BF4-AEC3-098A1DB5BC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6365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CAAEF-26A2-4621-9DA1-C993E97D79CA}" type="datetimeFigureOut">
              <a:rPr lang="en-US" smtClean="0"/>
              <a:t>5/7/2015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0849A-1BEF-4BF4-AEC3-098A1DB5BC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9168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CAAEF-26A2-4621-9DA1-C993E97D79CA}" type="datetimeFigureOut">
              <a:rPr lang="en-US" smtClean="0"/>
              <a:t>5/7/2015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0849A-1BEF-4BF4-AEC3-098A1DB5BC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0483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CAAEF-26A2-4621-9DA1-C993E97D79CA}" type="datetimeFigureOut">
              <a:rPr lang="en-US" smtClean="0"/>
              <a:t>5/7/2015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0849A-1BEF-4BF4-AEC3-098A1DB5BC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635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CCAAEF-26A2-4621-9DA1-C993E97D79CA}" type="datetimeFigureOut">
              <a:rPr lang="en-US" smtClean="0"/>
              <a:t>5/7/2015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40849A-1BEF-4BF4-AEC3-098A1DB5BC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2415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stricklerwms.weebly.com/scientific-notation-8ee3---8ee4.html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-play.com/Pythagorean-Theorem-Jeopardy/Pythagorean-Theorem-Jeopardy.html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playground.com/SaveTheZogs/SaveTheZogs.html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isfun.com/data/scatter-xy-plots.html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gFd97zl_UY8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ubechop.com/watch/5875359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quia.com/rr/896433.html?AP_rand=840265474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E_tMIc7T4vs?feature=player_embedded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Statistics Review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Fischer</a:t>
            </a:r>
          </a:p>
          <a:p>
            <a:r>
              <a:rPr lang="en-US" dirty="0" smtClean="0"/>
              <a:t>May 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3231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8EE3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Your choice</a:t>
            </a:r>
          </a:p>
          <a:p>
            <a:endParaRPr lang="en-US" dirty="0"/>
          </a:p>
          <a:p>
            <a:r>
              <a:rPr lang="en-US" dirty="0" smtClean="0"/>
              <a:t>*Visit the page and choose one of the items.  Show your work.</a:t>
            </a:r>
          </a:p>
          <a:p>
            <a:r>
              <a:rPr lang="en-US" dirty="0" smtClean="0">
                <a:hlinkClick r:id="rId2"/>
              </a:rPr>
              <a:t>http://stricklerwms.weebly.com/scientific-notation-8ee3---8ee4.html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4148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Pythagorean Theorem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http://www.math-play.com/Pythagorean-Theorem-Jeopardy/Pythagorean-Theorem-Jeopardy.html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02956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Graphing Linear Equations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http://www.mathplayground.com/SaveTheZogs/SaveTheZogs.html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86108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Scatterplots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http://www.mathsisfun.com/data/scatter-xy-plots.html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43162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1600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Rational Numbers</a:t>
            </a:r>
            <a:endParaRPr lang="en-US" dirty="0"/>
          </a:p>
        </p:txBody>
      </p:sp>
      <p:pic>
        <p:nvPicPr>
          <p:cNvPr id="4" name="gFd97zl_UY8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438400" y="3657600"/>
            <a:ext cx="4572000" cy="257175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09600" y="1371600"/>
            <a:ext cx="81534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 character on the show named </a:t>
            </a:r>
            <a:r>
              <a:rPr lang="en-US" dirty="0" smtClean="0"/>
              <a:t>‘Data’ </a:t>
            </a:r>
            <a:r>
              <a:rPr lang="en-US" dirty="0"/>
              <a:t>is an android without emotions or feelings.  He only has the ability to reason </a:t>
            </a:r>
            <a:r>
              <a:rPr lang="en-US" b="1" dirty="0" smtClean="0"/>
              <a:t>rationally </a:t>
            </a:r>
            <a:r>
              <a:rPr lang="en-US" dirty="0" smtClean="0"/>
              <a:t>based </a:t>
            </a:r>
            <a:r>
              <a:rPr lang="en-US" dirty="0"/>
              <a:t>on his programming.  </a:t>
            </a:r>
            <a:endParaRPr lang="en-US" dirty="0" smtClean="0"/>
          </a:p>
          <a:p>
            <a:endParaRPr lang="en-US" i="1" dirty="0" smtClean="0"/>
          </a:p>
          <a:p>
            <a:r>
              <a:rPr lang="en-US" i="1" dirty="0" smtClean="0"/>
              <a:t>He processes everything </a:t>
            </a:r>
            <a:r>
              <a:rPr lang="en-US" i="1" dirty="0"/>
              <a:t>based on a series of inputs and outputs, events and outcomes.  The idea of a magic trick would not compute.  There is only cause and effect.  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22795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IRRATIONAL NUMBERS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>
                <a:hlinkClick r:id="rId2"/>
              </a:rPr>
              <a:t>http://www.tubechop.com/watch/5875359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u="sng" dirty="0" smtClean="0"/>
              <a:t>Jim </a:t>
            </a:r>
            <a:r>
              <a:rPr lang="en-US" b="1" u="sng" dirty="0"/>
              <a:t>Carrey in "Liar, Liar"</a:t>
            </a:r>
            <a:endParaRPr lang="en-US" b="1" dirty="0"/>
          </a:p>
          <a:p>
            <a:pPr marL="0" indent="0">
              <a:buNone/>
            </a:pPr>
            <a:r>
              <a:rPr lang="en-US" dirty="0"/>
              <a:t> In the movie Jim Carrey plays a lawyer, named Fletcher, trying to get his client half of the marital assets from her divorce. Through the wish of his 6 year old son,  Fletcher has lost the ability to lie, which limits his skills as a lawyer.  In order to buy time until the wish, or curse, is lifted Fletcher determines the best way to get out of the proceedings is to beat the tar out of himself. 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1. Think </a:t>
            </a:r>
            <a:r>
              <a:rPr lang="en-US" dirty="0"/>
              <a:t>about how Fletcher's </a:t>
            </a:r>
            <a:r>
              <a:rPr lang="en-US" b="1" dirty="0"/>
              <a:t>irrational</a:t>
            </a:r>
            <a:r>
              <a:rPr lang="en-US" dirty="0"/>
              <a:t> behavior would compare to an </a:t>
            </a:r>
            <a:r>
              <a:rPr lang="en-US" b="1" dirty="0"/>
              <a:t>irrational</a:t>
            </a:r>
            <a:r>
              <a:rPr lang="en-US" dirty="0"/>
              <a:t> number.  What are the characteristics of an </a:t>
            </a:r>
            <a:r>
              <a:rPr lang="en-US" b="1" dirty="0"/>
              <a:t>irrational</a:t>
            </a:r>
            <a:r>
              <a:rPr lang="en-US" dirty="0"/>
              <a:t> number? 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47931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8NS1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248359"/>
            <a:ext cx="5081587" cy="32291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371600" y="4800600"/>
            <a:ext cx="5257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2. A Rational number can be written as a _________.</a:t>
            </a:r>
          </a:p>
          <a:p>
            <a:r>
              <a:rPr lang="en-US" dirty="0" smtClean="0"/>
              <a:t>3. An IRRATIONAL ‘crazy’ number NEVER_____ or _______. (It goes on and on and on…..)</a:t>
            </a:r>
          </a:p>
          <a:p>
            <a:endParaRPr lang="en-US" dirty="0" smtClean="0"/>
          </a:p>
          <a:p>
            <a:r>
              <a:rPr lang="en-US" dirty="0" smtClean="0"/>
              <a:t>4. WHY can’t all INTEGERS be WHOLE NUMBERS?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51345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Game Time-8NS1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Visit the link and CLASSIFY </a:t>
            </a:r>
            <a:r>
              <a:rPr lang="en-US" dirty="0" smtClean="0">
                <a:hlinkClick r:id="rId2"/>
              </a:rPr>
              <a:t>http://www.quia.com/rr/896433.html?AP_rand=840265474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36194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8NS2</a:t>
            </a:r>
            <a:endParaRPr lang="en-US" dirty="0"/>
          </a:p>
        </p:txBody>
      </p:sp>
      <p:pic>
        <p:nvPicPr>
          <p:cNvPr id="4" name="E_tMIc7T4vs?feature=player_embedded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286000" y="2576513"/>
            <a:ext cx="4572000" cy="2571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28460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Create a number line with the values 1-15.  SQUARE each variable 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772772"/>
            <a:ext cx="4000500" cy="38946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2364282"/>
            <a:ext cx="3243943" cy="30173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365612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609600"/>
            <a:ext cx="7090269" cy="493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554642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8EE1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Game Time</a:t>
            </a:r>
          </a:p>
          <a:p>
            <a:r>
              <a:rPr lang="en-US" dirty="0" smtClean="0"/>
              <a:t>http://www.quia.com/ba/565227.html?AP_rand=457805656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18319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148</Words>
  <Application>Microsoft Office PowerPoint</Application>
  <PresentationFormat>On-screen Show (4:3)</PresentationFormat>
  <Paragraphs>35</Paragraphs>
  <Slides>14</Slides>
  <Notes>0</Notes>
  <HiddenSlides>0</HiddenSlides>
  <MMClips>2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Statistics Review </vt:lpstr>
      <vt:lpstr>Rational Numbers</vt:lpstr>
      <vt:lpstr>IRRATIONAL NUMBERS</vt:lpstr>
      <vt:lpstr>8NS1</vt:lpstr>
      <vt:lpstr>Game Time-8NS1</vt:lpstr>
      <vt:lpstr>8NS2</vt:lpstr>
      <vt:lpstr>Create a number line with the values 1-15.  SQUARE each variable </vt:lpstr>
      <vt:lpstr>PowerPoint Presentation</vt:lpstr>
      <vt:lpstr>8EE1</vt:lpstr>
      <vt:lpstr>8EE3 </vt:lpstr>
      <vt:lpstr>Pythagorean Theorem Review</vt:lpstr>
      <vt:lpstr>Graphing Linear Equations</vt:lpstr>
      <vt:lpstr>Scatterplots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Statistics Review</dc:title>
  <dc:creator>Jenny</dc:creator>
  <cp:lastModifiedBy>Jenny</cp:lastModifiedBy>
  <cp:revision>7</cp:revision>
  <dcterms:created xsi:type="dcterms:W3CDTF">2015-05-08T00:53:46Z</dcterms:created>
  <dcterms:modified xsi:type="dcterms:W3CDTF">2015-05-08T02:18:50Z</dcterms:modified>
</cp:coreProperties>
</file>