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9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55D2-9879-4ED2-B5F7-8D2EEB1B131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884D-101E-4499-8EDE-404314E8B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Transversal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3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find a pair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Supplementary Angles?</a:t>
            </a:r>
          </a:p>
          <a:p>
            <a:r>
              <a:rPr lang="en-US" dirty="0" smtClean="0"/>
              <a:t>Interior Angles?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6" y="3028950"/>
            <a:ext cx="699804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9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find:</a:t>
            </a:r>
            <a:br>
              <a:rPr lang="en-US" dirty="0" smtClean="0"/>
            </a:br>
            <a:r>
              <a:rPr lang="en-US" dirty="0" smtClean="0"/>
              <a:t>Alternate Interior?</a:t>
            </a:r>
            <a:br>
              <a:rPr lang="en-US" dirty="0" smtClean="0"/>
            </a:br>
            <a:r>
              <a:rPr lang="en-US" dirty="0" smtClean="0"/>
              <a:t>Corresponding angles?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47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6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find: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Angles?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97" y="2819400"/>
            <a:ext cx="4743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64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angles are these?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872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5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angles do you see?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182019"/>
            <a:ext cx="48291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95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Take turns ASKING questions to one another.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EASY: </a:t>
            </a:r>
          </a:p>
          <a:p>
            <a:pPr marL="0" indent="0">
              <a:buNone/>
            </a:pPr>
            <a:r>
              <a:rPr lang="en-US" dirty="0" smtClean="0"/>
              <a:t>Can you identify the VERTICAL angles?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MEDIUM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A and &lt;D are CORRESPONDING ANGLES True or </a:t>
            </a:r>
            <a:r>
              <a:rPr lang="en-US" dirty="0" smtClean="0"/>
              <a:t>FALSE?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HARD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Is &lt; 3 CONGRUENT to &lt; 5?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CHALLENGE: 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&lt;1 and &lt;2 are SUPPLEMENTARY and &lt;1 is 70 what is the value of &lt;2?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43936"/>
            <a:ext cx="1981200" cy="6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324225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476625"/>
            <a:ext cx="647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5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Transversal</vt:lpstr>
      <vt:lpstr>Can you find a pair of:</vt:lpstr>
      <vt:lpstr>Can you find: Alternate Interior? Corresponding angles?</vt:lpstr>
      <vt:lpstr>Can you find:</vt:lpstr>
      <vt:lpstr>What type of angles are these?</vt:lpstr>
      <vt:lpstr>What type of angles do you see?</vt:lpstr>
      <vt:lpstr>Partner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Transversal</dc:title>
  <dc:creator>Jenny</dc:creator>
  <cp:lastModifiedBy>Fischer, Jennifer--Erlanger</cp:lastModifiedBy>
  <cp:revision>7</cp:revision>
  <dcterms:created xsi:type="dcterms:W3CDTF">2015-03-26T01:09:07Z</dcterms:created>
  <dcterms:modified xsi:type="dcterms:W3CDTF">2015-03-26T11:35:48Z</dcterms:modified>
</cp:coreProperties>
</file>