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>
        <p:scale>
          <a:sx n="66" d="100"/>
          <a:sy n="66" d="100"/>
        </p:scale>
        <p:origin x="-6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8D65CC-6D40-4232-972A-D80C383860F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61E868-F989-4E00-822B-5B34B77639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math06_07/nsmedia/tools/Graph_Calculator/graphCalc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quizlet.com/9226002/flashcard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arehouse.com/algebra/linear_equation/interactive-slope.php" TargetMode="External"/><Relationship Id="rId2" Type="http://schemas.openxmlformats.org/officeDocument/2006/relationships/hyperlink" Target="http://www.mathplayground.com/SaveTheZogs/SaveTheZog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XNR3P7Q8u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playground.com/locate_alien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nMaWTmdbKk#t=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Webquest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to Unit 3A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4800" dirty="0" smtClean="0">
                <a:solidFill>
                  <a:srgbClr val="FF0000"/>
                </a:solidFill>
              </a:rPr>
              <a:t>LT: I can identify key vocabulary that will be necessary to:</a:t>
            </a:r>
          </a:p>
          <a:p>
            <a:r>
              <a:rPr lang="en-US" sz="4800" dirty="0" smtClean="0"/>
              <a:t>Graph equations of a line</a:t>
            </a:r>
          </a:p>
          <a:p>
            <a:r>
              <a:rPr lang="en-US" sz="4800" dirty="0" smtClean="0"/>
              <a:t>Identify the slope and y intercept (from an equation, graph, table)</a:t>
            </a:r>
          </a:p>
          <a:p>
            <a:r>
              <a:rPr lang="en-US" sz="4800" dirty="0" smtClean="0"/>
              <a:t>Compare Unit Rates (given a graph, table, equation)</a:t>
            </a:r>
          </a:p>
          <a:p>
            <a:r>
              <a:rPr lang="en-US" sz="4800" dirty="0" smtClean="0"/>
              <a:t>Recognize linear vs non linear equations</a:t>
            </a:r>
          </a:p>
          <a:p>
            <a:r>
              <a:rPr lang="en-US" sz="4800" dirty="0" smtClean="0"/>
              <a:t>Identify and graph positive, negative, zero and undefined slope equations</a:t>
            </a:r>
          </a:p>
          <a:p>
            <a:r>
              <a:rPr lang="en-US" sz="4800" dirty="0" smtClean="0"/>
              <a:t>Use similar triangles to calculate slope.</a:t>
            </a:r>
          </a:p>
        </p:txBody>
      </p:sp>
    </p:spTree>
    <p:extLst>
      <p:ext uri="{BB962C8B-B14F-4D97-AF65-F5344CB8AC3E}">
        <p14:creationId xmlns:p14="http://schemas.microsoft.com/office/powerpoint/2010/main" val="25041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Question 7: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Use the graphing calculator to graph the following equations….and determine the slope by calculating RISE </a:t>
            </a:r>
            <a:r>
              <a:rPr lang="en-US" dirty="0">
                <a:solidFill>
                  <a:srgbClr val="FF0000"/>
                </a:solidFill>
              </a:rPr>
              <a:t>Over RUN </a:t>
            </a:r>
            <a:r>
              <a:rPr lang="en-US" dirty="0" smtClean="0">
                <a:solidFill>
                  <a:srgbClr val="FF0000"/>
                </a:solidFill>
              </a:rPr>
              <a:t> as seen in t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he</a:t>
            </a:r>
            <a:r>
              <a:rPr lang="en-US" dirty="0" smtClean="0">
                <a:solidFill>
                  <a:srgbClr val="FF0000"/>
                </a:solidFill>
              </a:rPr>
              <a:t> video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my.hrw.com/math06_07/nsmedia/tools/Graph_Calculator/graphCalc.html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Y=2x +4</a:t>
            </a:r>
          </a:p>
          <a:p>
            <a:pPr marL="514350" indent="-514350">
              <a:buAutoNum type="alphaUcPeriod"/>
            </a:pPr>
            <a:r>
              <a:rPr lang="en-US" dirty="0" smtClean="0"/>
              <a:t>Y= 7x -5</a:t>
            </a:r>
          </a:p>
          <a:p>
            <a:pPr marL="514350" indent="-514350">
              <a:buAutoNum type="alphaUcPeriod"/>
            </a:pPr>
            <a:r>
              <a:rPr lang="en-US" dirty="0" smtClean="0"/>
              <a:t>Y= x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Step 4: Review the NEW vocabulary Terms.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quizlet.com/9226002/flashcards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28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 5: Practice graphing lines by ‘saving the </a:t>
            </a:r>
            <a:r>
              <a:rPr lang="en-US" dirty="0" err="1" smtClean="0"/>
              <a:t>zogs</a:t>
            </a:r>
            <a:r>
              <a:rPr lang="en-US" dirty="0" smtClean="0"/>
              <a:t>’ . You will be able to choose the line that will ‘save’ the most aliens.  Practice a few rounds….look for patterns….watch the rise/run video again. We will be graphing lines in class over the next few weeks.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www.mathplayground.com/SaveTheZogs/SaveTheZogs.html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www.mathwarehouse.com/algebra/linear_equation/interactive-slope.php</a:t>
            </a:r>
            <a:r>
              <a:rPr lang="en-US" dirty="0" smtClean="0"/>
              <a:t>  (visit the </a:t>
            </a:r>
            <a:r>
              <a:rPr lang="en-US" dirty="0" err="1" smtClean="0"/>
              <a:t>mathewarehouse</a:t>
            </a:r>
            <a:r>
              <a:rPr lang="en-US" dirty="0" smtClean="0"/>
              <a:t> tutorial to review RISE/RUN)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3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b="1" dirty="0" smtClean="0"/>
              <a:t>Slope</a:t>
            </a:r>
            <a:r>
              <a:rPr lang="en-US" dirty="0" smtClean="0"/>
              <a:t> is the ratio of the _____over _____</a:t>
            </a:r>
          </a:p>
          <a:p>
            <a:endParaRPr lang="en-US" dirty="0"/>
          </a:p>
          <a:p>
            <a:r>
              <a:rPr lang="en-US" b="1" dirty="0" smtClean="0"/>
              <a:t>Rise</a:t>
            </a:r>
            <a:r>
              <a:rPr lang="en-US" dirty="0" smtClean="0"/>
              <a:t> is the change in the ___ axis. </a:t>
            </a:r>
            <a:r>
              <a:rPr lang="en-US" b="1" dirty="0" smtClean="0"/>
              <a:t>Run</a:t>
            </a:r>
            <a:r>
              <a:rPr lang="en-US" dirty="0" smtClean="0"/>
              <a:t> is the change in the ____axis.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linear equation </a:t>
            </a:r>
            <a:r>
              <a:rPr lang="en-US" dirty="0" smtClean="0"/>
              <a:t>has a ______ rate of change.</a:t>
            </a:r>
          </a:p>
          <a:p>
            <a:endParaRPr lang="en-US" dirty="0"/>
          </a:p>
          <a:p>
            <a:r>
              <a:rPr lang="en-US" dirty="0" smtClean="0"/>
              <a:t>When you </a:t>
            </a:r>
            <a:r>
              <a:rPr lang="en-US" b="1" dirty="0" smtClean="0"/>
              <a:t>graph a linear </a:t>
            </a:r>
            <a:r>
              <a:rPr lang="en-US" dirty="0" smtClean="0"/>
              <a:t>equation it forms a _____. (points in a row).</a:t>
            </a:r>
          </a:p>
          <a:p>
            <a:endParaRPr lang="en-US" dirty="0"/>
          </a:p>
          <a:p>
            <a:r>
              <a:rPr lang="en-US" dirty="0" smtClean="0"/>
              <a:t>You can determine if a relationship is linear by using a _________or </a:t>
            </a:r>
            <a:r>
              <a:rPr lang="en-US" b="1" dirty="0" smtClean="0"/>
              <a:t>GRAPH</a:t>
            </a:r>
            <a:r>
              <a:rPr lang="en-US" dirty="0" smtClean="0"/>
              <a:t> (hint: look back at the previous slides).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 8-WRAP UP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4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XNR3P7Q8u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3657600"/>
            <a:ext cx="4572000" cy="2571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Step </a:t>
            </a:r>
            <a:r>
              <a:rPr lang="en-US" dirty="0" smtClean="0">
                <a:solidFill>
                  <a:srgbClr val="FF0000"/>
                </a:solidFill>
              </a:rPr>
              <a:t>1: Watch the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ocabulary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‘Story’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*This will help REFRESH your memory of the basic skills of graphing.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axis</a:t>
            </a:r>
          </a:p>
          <a:p>
            <a:pPr marL="0" indent="0">
              <a:buNone/>
            </a:pPr>
            <a:r>
              <a:rPr lang="en-US" dirty="0" smtClean="0"/>
              <a:t>Y axis</a:t>
            </a:r>
          </a:p>
          <a:p>
            <a:pPr marL="0" indent="0">
              <a:buNone/>
            </a:pPr>
            <a:r>
              <a:rPr lang="en-US" dirty="0" smtClean="0"/>
              <a:t>Origin</a:t>
            </a:r>
          </a:p>
          <a:p>
            <a:pPr marL="0" indent="0">
              <a:buNone/>
            </a:pPr>
            <a:r>
              <a:rPr lang="en-US" dirty="0" smtClean="0"/>
              <a:t>Quadrant (1,2,3 and 4)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Question 1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  <a:r>
              <a:rPr lang="en-US" sz="3600" dirty="0" smtClean="0">
                <a:solidFill>
                  <a:srgbClr val="FF0000"/>
                </a:solidFill>
              </a:rPr>
              <a:t> Draw a </a:t>
            </a:r>
            <a:r>
              <a:rPr lang="en-US" sz="3600" u="sng" dirty="0" smtClean="0">
                <a:solidFill>
                  <a:srgbClr val="FF0000"/>
                </a:solidFill>
              </a:rPr>
              <a:t>coordinate grid </a:t>
            </a:r>
            <a:r>
              <a:rPr lang="en-US" sz="3600" dirty="0" smtClean="0">
                <a:solidFill>
                  <a:srgbClr val="FF0000"/>
                </a:solidFill>
              </a:rPr>
              <a:t>and label the following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>(</a:t>
            </a:r>
            <a:r>
              <a:rPr lang="en-US" sz="1800" i="1" dirty="0" smtClean="0"/>
              <a:t>watch the video on the previous slide again if you need help.):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19128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http://www.mathplayground.com/locate_aliens.html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2: Play the game to practice plotting points on a coordinate grid.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smtClean="0"/>
              <a:t>is known as a </a:t>
            </a:r>
            <a:r>
              <a:rPr lang="en-US" b="1" dirty="0" smtClean="0"/>
              <a:t>LINEAR</a:t>
            </a:r>
            <a:r>
              <a:rPr lang="en-US" dirty="0" smtClean="0"/>
              <a:t> relationship. The points are in a STRAIGHT </a:t>
            </a:r>
            <a:r>
              <a:rPr lang="en-US" b="1" dirty="0" smtClean="0"/>
              <a:t>LINE. 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Question </a:t>
            </a:r>
            <a:r>
              <a:rPr lang="en-US" dirty="0" smtClean="0">
                <a:solidFill>
                  <a:srgbClr val="FF0000"/>
                </a:solidFill>
              </a:rPr>
              <a:t>3: Plot the following 3 points on a coordinate grid and connect the dots (0,3) (1,5)(2,7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(Make a -5 to 5 grid)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Question 4: Place the </a:t>
            </a:r>
            <a:r>
              <a:rPr lang="en-US" dirty="0" smtClean="0">
                <a:solidFill>
                  <a:srgbClr val="FF0000"/>
                </a:solidFill>
              </a:rPr>
              <a:t>points </a:t>
            </a:r>
            <a:r>
              <a:rPr lang="en-US" dirty="0">
                <a:solidFill>
                  <a:srgbClr val="FF0000"/>
                </a:solidFill>
              </a:rPr>
              <a:t>in a table (the first is done for you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(</a:t>
            </a:r>
            <a:r>
              <a:rPr lang="en-US" dirty="0">
                <a:solidFill>
                  <a:srgbClr val="FF0000"/>
                </a:solidFill>
              </a:rPr>
              <a:t>0,3) (1,5)(2,7)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313975"/>
              </p:ext>
            </p:extLst>
          </p:nvPr>
        </p:nvGraphicFramePr>
        <p:xfrm>
          <a:off x="838200" y="4800600"/>
          <a:ext cx="6096000" cy="161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994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45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066044"/>
              </p:ext>
            </p:extLst>
          </p:nvPr>
        </p:nvGraphicFramePr>
        <p:xfrm>
          <a:off x="3429000" y="3810000"/>
          <a:ext cx="228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>
                <a:solidFill>
                  <a:srgbClr val="FF0000"/>
                </a:solidFill>
              </a:rPr>
              <a:t>Question 5: As the X value increases by 1, the Y value increases by____..</a:t>
            </a:r>
            <a:br>
              <a:rPr lang="en-US" sz="29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6764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is known as a CONSTANT RATE OF CHANGE.  LINEAR EQUATIONS HAVE A CONSTANT RATE OF </a:t>
            </a:r>
            <a:r>
              <a:rPr lang="en-US" dirty="0" smtClean="0"/>
              <a:t>CHANGE. Putting the ordered pairs into a table is another way to help you recognize a linear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92548"/>
              </p:ext>
            </p:extLst>
          </p:nvPr>
        </p:nvGraphicFramePr>
        <p:xfrm>
          <a:off x="457200" y="1600200"/>
          <a:ext cx="1905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Question 6: Which tables have a CONSTANT RATE OF CHANGE/LINEAR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424533"/>
              </p:ext>
            </p:extLst>
          </p:nvPr>
        </p:nvGraphicFramePr>
        <p:xfrm>
          <a:off x="4495800" y="1905000"/>
          <a:ext cx="1905000" cy="153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90600"/>
              </a:tblGrid>
              <a:tr h="23749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37670"/>
              </p:ext>
            </p:extLst>
          </p:nvPr>
        </p:nvGraphicFramePr>
        <p:xfrm>
          <a:off x="2286000" y="4267200"/>
          <a:ext cx="1905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71" y="1371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776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www.youtube.com/watch?v=qnMaWTmdbKk#t=15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</a:t>
            </a:r>
            <a:r>
              <a:rPr lang="en-US" dirty="0" smtClean="0"/>
              <a:t>Watch the video RRR</a:t>
            </a:r>
            <a:br>
              <a:rPr lang="en-US" dirty="0" smtClean="0"/>
            </a:br>
            <a:r>
              <a:rPr lang="en-US" dirty="0" smtClean="0"/>
              <a:t>To Learn About SLOPE….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440</Words>
  <Application>Microsoft Office PowerPoint</Application>
  <PresentationFormat>On-screen Show (4:3)</PresentationFormat>
  <Paragraphs>100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Webquest Introduction to Unit 3A</vt:lpstr>
      <vt:lpstr>   Step 1: Watch the Vocabulary  ‘Story’ *This will help REFRESH your memory of the basic skills of graphing. </vt:lpstr>
      <vt:lpstr>Question 1: Draw a coordinate grid and label the following (watch the video on the previous slide again if you need help.):</vt:lpstr>
      <vt:lpstr>Step 2: Play the game to practice plotting points on a coordinate grid.</vt:lpstr>
      <vt:lpstr> Question 3: Plot the following 3 points on a coordinate grid and connect the dots (0,3) (1,5)(2,7)        (Make a -5 to 5 grid)  </vt:lpstr>
      <vt:lpstr> Question 4: Place the points in a table (the first is done for you)            (0,3) (1,5)(2,7)  </vt:lpstr>
      <vt:lpstr>  Question 5: As the X value increases by 1, the Y value increases by____.. .</vt:lpstr>
      <vt:lpstr>Question 6: Which tables have a CONSTANT RATE OF CHANGE/LINEAR</vt:lpstr>
      <vt:lpstr>Step 3: Watch the video RRR To Learn About SLOPE….</vt:lpstr>
      <vt:lpstr>Graphing Lines</vt:lpstr>
      <vt:lpstr>VOCABULARY</vt:lpstr>
      <vt:lpstr>Practice</vt:lpstr>
      <vt:lpstr>Question 8-WRAP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Webquest Introduction to Unit 3A</dc:title>
  <dc:creator>Jenny</dc:creator>
  <cp:lastModifiedBy>Fischer, Jennifer--Erlanger</cp:lastModifiedBy>
  <cp:revision>8</cp:revision>
  <dcterms:created xsi:type="dcterms:W3CDTF">2014-12-03T02:01:58Z</dcterms:created>
  <dcterms:modified xsi:type="dcterms:W3CDTF">2014-12-03T12:10:15Z</dcterms:modified>
</cp:coreProperties>
</file>